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2A8F02-83FA-4879-9254-82E22C586519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2025-04-23T18:22:39Z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